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76" r:id="rId3"/>
    <p:sldId id="284" r:id="rId4"/>
    <p:sldId id="292" r:id="rId5"/>
    <p:sldId id="293" r:id="rId6"/>
    <p:sldId id="281" r:id="rId7"/>
    <p:sldId id="288" r:id="rId8"/>
    <p:sldId id="289" r:id="rId9"/>
    <p:sldId id="290" r:id="rId10"/>
    <p:sldId id="277" r:id="rId11"/>
    <p:sldId id="282" r:id="rId12"/>
    <p:sldId id="28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22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6A0"/>
    <a:srgbClr val="96CDDD"/>
    <a:srgbClr val="F4FAFB"/>
    <a:srgbClr val="EAF5F8"/>
    <a:srgbClr val="E5E5DE"/>
    <a:srgbClr val="DE5644"/>
    <a:srgbClr val="DF9490"/>
    <a:srgbClr val="FCF4F4"/>
    <a:srgbClr val="FBEDEB"/>
    <a:srgbClr val="F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58" d="100"/>
          <a:sy n="58" d="100"/>
        </p:scale>
        <p:origin x="5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2022-12-05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458554" y="1033284"/>
            <a:ext cx="3456125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간단하고 강력한 </a:t>
            </a:r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UI/UX</a:t>
            </a:r>
          </a:p>
          <a:p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	</a:t>
            </a:r>
            <a:r>
              <a:rPr lang="ko-KR" altLang="en-US"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소통이 편한 엔지니어 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530919" cy="1096321"/>
            <a:chOff x="752475" y="4362449"/>
            <a:chExt cx="1530919" cy="10872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907350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Jae Min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0649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+82 010 5417 5563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5309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dheldh20@gmail.com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43230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1998. 01. 24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848479" y="828365"/>
            <a:ext cx="53064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Projects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3142110"/>
            <a:ext cx="79353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Qualification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3506982"/>
            <a:ext cx="1909330" cy="418329"/>
            <a:chOff x="4411802" y="997326"/>
            <a:chExt cx="1909330" cy="4183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70216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2021.02.21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1909330" cy="418329"/>
              <a:chOff x="4630877" y="820398"/>
              <a:chExt cx="1909330" cy="41832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421641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OPIC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6233982" y="1048487"/>
                <a:ext cx="306225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IM1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50499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TOEIC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852408"/>
            <a:ext cx="5049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BE489A0-11E5-4681-8D88-D2A3ED1A3FB6}"/>
              </a:ext>
            </a:extLst>
          </p:cNvPr>
          <p:cNvGrpSpPr/>
          <p:nvPr/>
        </p:nvGrpSpPr>
        <p:grpSpPr>
          <a:xfrm>
            <a:off x="4774385" y="1217280"/>
            <a:ext cx="1906021" cy="409760"/>
            <a:chOff x="4630877" y="820398"/>
            <a:chExt cx="1906021" cy="4097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F56DAC-1AC8-4721-8446-4EC882B8D3E9}"/>
                </a:ext>
              </a:extLst>
            </p:cNvPr>
            <p:cNvSpPr txBox="1"/>
            <p:nvPr/>
          </p:nvSpPr>
          <p:spPr>
            <a:xfrm>
              <a:off x="4630877" y="1039918"/>
              <a:ext cx="137542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(2022.01~2022.11)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630877" y="820398"/>
              <a:ext cx="190602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 청년 소프트웨어 아카데미</a:t>
              </a: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3422770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133068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4715861" y="194144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4754957" y="2279864"/>
            <a:ext cx="1796923" cy="592780"/>
            <a:chOff x="4430121" y="970872"/>
            <a:chExt cx="1796923" cy="5927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146570" y="1373412"/>
              <a:ext cx="1080474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2013.03~2016.02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30121" y="970872"/>
              <a:ext cx="1796923" cy="587213"/>
              <a:chOff x="4649196" y="793944"/>
              <a:chExt cx="1796923" cy="587213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49196" y="793944"/>
                <a:ext cx="75025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아주대학교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전자공학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43202" y="887802"/>
                <a:ext cx="110291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2016.03~2022.02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85981" y="1190917"/>
                <a:ext cx="622016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err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창현고교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7925199" y="110902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4792581" y="222210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80668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인적사항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>
            <p:custDataLst>
              <p:custData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8428" r="2275" b="15268"/>
          <a:stretch/>
        </p:blipFill>
        <p:spPr>
          <a:xfrm>
            <a:off x="750869" y="1801865"/>
            <a:ext cx="2493592" cy="2733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74718" y="2378023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51868" y="2682404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6339743" y="3506982"/>
            <a:ext cx="325461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865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5421171" y="3730909"/>
            <a:ext cx="702166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2021.07.11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15113" y="3219416"/>
            <a:ext cx="942616" cy="553441"/>
            <a:chOff x="4411802" y="997326"/>
            <a:chExt cx="942616" cy="5534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4411802" y="1206639"/>
              <a:ext cx="870731" cy="34412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22.07.05~</a:t>
              </a:r>
            </a:p>
            <a:p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22.08.19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94261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We See Play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857729" y="3225649"/>
            <a:ext cx="164883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웹 화상 게임 서비스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15113" y="2419266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22.08.22~</a:t>
            </a: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22.10.07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38274" y="2229026"/>
            <a:ext cx="54346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MaFya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785845" y="2242362"/>
            <a:ext cx="1793480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인공지능을 통한 간편한 출석 및 출결을 지원하는 서비스 시스템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15113" y="1435979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22.10.10~</a:t>
            </a:r>
          </a:p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22.11.25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38274" y="1245739"/>
            <a:ext cx="620413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Ollenge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741491" y="1259075"/>
            <a:ext cx="1837833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갓생을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살기 위한 이용자들이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도전과제를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이미지를 통해 인증해 나가는 서비스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15861" y="4348328"/>
            <a:ext cx="5937770" cy="1944309"/>
            <a:chOff x="4708005" y="4394187"/>
            <a:chExt cx="5937770" cy="194430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70" y="5206488"/>
              <a:ext cx="5094605" cy="194818"/>
              <a:chOff x="5504449" y="4992695"/>
              <a:chExt cx="5094605" cy="194818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9" y="4999935"/>
                <a:ext cx="2696016" cy="1875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890627"/>
              <a:ext cx="5094607" cy="193462"/>
              <a:chOff x="5362573" y="4760429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83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9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855524"/>
              <a:ext cx="54026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Python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5181495"/>
              <a:ext cx="54507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C/C++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394187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8" y="5830057"/>
              <a:ext cx="5094605" cy="194837"/>
              <a:chOff x="5362574" y="4758613"/>
              <a:chExt cx="3360947" cy="255745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3"/>
                <a:ext cx="3351422" cy="24621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4" y="4758613"/>
                <a:ext cx="868205" cy="2557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8" y="5520094"/>
              <a:ext cx="5094605" cy="191205"/>
              <a:chOff x="5362574" y="4763403"/>
              <a:chExt cx="3360947" cy="250978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403"/>
                <a:ext cx="3351422" cy="24621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4" y="4768145"/>
                <a:ext cx="1900389" cy="2462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507466"/>
              <a:ext cx="74544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JavaScript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824645"/>
              <a:ext cx="386375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6" name="사각형: 둥근 모서리 168">
              <a:extLst>
                <a:ext uri="{FF2B5EF4-FFF2-40B4-BE49-F238E27FC236}">
                  <a16:creationId xmlns:a16="http://schemas.microsoft.com/office/drawing/2014/main" id="{B3E90725-E124-4B6D-9130-AA0B702826CF}"/>
                </a:ext>
              </a:extLst>
            </p:cNvPr>
            <p:cNvSpPr/>
            <p:nvPr/>
          </p:nvSpPr>
          <p:spPr>
            <a:xfrm>
              <a:off x="5565606" y="6150920"/>
              <a:ext cx="5080167" cy="1875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77" name="사각형: 둥근 모서리 169">
              <a:extLst>
                <a:ext uri="{FF2B5EF4-FFF2-40B4-BE49-F238E27FC236}">
                  <a16:creationId xmlns:a16="http://schemas.microsoft.com/office/drawing/2014/main" id="{815EB222-DC34-45E3-804A-368EFF6C1083}"/>
                </a:ext>
              </a:extLst>
            </p:cNvPr>
            <p:cNvSpPr/>
            <p:nvPr/>
          </p:nvSpPr>
          <p:spPr>
            <a:xfrm rot="10800000" flipH="1" flipV="1">
              <a:off x="5551166" y="6147282"/>
              <a:ext cx="1832870" cy="1912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tx1"/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41921" y="6133083"/>
              <a:ext cx="843230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SQL(</a:t>
              </a:r>
              <a:r>
                <a:rPr lang="en-US" altLang="ko-KR" sz="1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MySql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BCE6B3D-6560-4D12-99D5-14CEE6749722}"/>
              </a:ext>
            </a:extLst>
          </p:cNvPr>
          <p:cNvSpPr txBox="1"/>
          <p:nvPr/>
        </p:nvSpPr>
        <p:spPr>
          <a:xfrm>
            <a:off x="949084" y="5775031"/>
            <a:ext cx="228753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https://github.com/fkeldh2089/TIL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3390" y="1850045"/>
            <a:ext cx="773609" cy="205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FastAPI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549592" y="1843245"/>
            <a:ext cx="773609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R•N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25199" y="2854982"/>
            <a:ext cx="773609" cy="205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Flask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06999" y="2854859"/>
            <a:ext cx="773609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React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741491" y="1850006"/>
            <a:ext cx="773609" cy="205629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OpenCV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925200" y="3859058"/>
            <a:ext cx="702398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Vue3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55391" y="3855915"/>
            <a:ext cx="894201" cy="205629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OpenVidu</a:t>
            </a:r>
            <a:endParaRPr lang="ko-KR" altLang="en-US" sz="11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9F5AF9-85A1-4AB1-A415-B566DEF9AF35}"/>
              </a:ext>
            </a:extLst>
          </p:cNvPr>
          <p:cNvSpPr txBox="1"/>
          <p:nvPr/>
        </p:nvSpPr>
        <p:spPr>
          <a:xfrm>
            <a:off x="4763014" y="6401759"/>
            <a:ext cx="556293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Jira/</a:t>
            </a:r>
            <a:r>
              <a:rPr lang="en-US" altLang="ko-KR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Git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" name="사각형: 둥근 모서리 168">
            <a:extLst>
              <a:ext uri="{FF2B5EF4-FFF2-40B4-BE49-F238E27FC236}">
                <a16:creationId xmlns:a16="http://schemas.microsoft.com/office/drawing/2014/main" id="{B3E90725-E124-4B6D-9130-AA0B702826CF}"/>
              </a:ext>
            </a:extLst>
          </p:cNvPr>
          <p:cNvSpPr/>
          <p:nvPr/>
        </p:nvSpPr>
        <p:spPr>
          <a:xfrm>
            <a:off x="5565606" y="6409367"/>
            <a:ext cx="5080167" cy="18757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6" name="사각형: 둥근 모서리 169">
            <a:extLst>
              <a:ext uri="{FF2B5EF4-FFF2-40B4-BE49-F238E27FC236}">
                <a16:creationId xmlns:a16="http://schemas.microsoft.com/office/drawing/2014/main" id="{815EB222-DC34-45E3-804A-368EFF6C1083}"/>
              </a:ext>
            </a:extLst>
          </p:cNvPr>
          <p:cNvSpPr/>
          <p:nvPr/>
        </p:nvSpPr>
        <p:spPr>
          <a:xfrm rot="10800000" flipH="1" flipV="1">
            <a:off x="5551165" y="6405728"/>
            <a:ext cx="5102463" cy="208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0" y="4144850"/>
            <a:ext cx="4680000" cy="2693979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0" y="1200951"/>
            <a:ext cx="4680000" cy="2693979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19550" y="4256805"/>
            <a:ext cx="1066048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Game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19550" y="1434963"/>
            <a:ext cx="1145557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Main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583034" y="104258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179251"/>
            <a:ext cx="4702965" cy="22523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화상 정보를 이용한 게임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dirty="0"/>
              <a:t>Liar Game, Call My Name</a:t>
            </a:r>
            <a:r>
              <a:rPr lang="ko-KR" altLang="en-US" sz="1600" dirty="0"/>
              <a:t>과 같은 게임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문자</a:t>
            </a:r>
            <a:r>
              <a:rPr lang="en-US" altLang="ko-KR" sz="1600" dirty="0"/>
              <a:t>, </a:t>
            </a:r>
            <a:r>
              <a:rPr lang="ko-KR" altLang="en-US" sz="1600" dirty="0"/>
              <a:t>음성 뿐만 아니라 화상 정보들을 통해 같은 공간에서 플레이 하는 것과 같은 경험을 제공</a:t>
            </a:r>
            <a:endParaRPr lang="en-US" altLang="ko-KR" sz="1600" dirty="0"/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 눈에 들어오는 </a:t>
            </a:r>
            <a:r>
              <a:rPr lang="en-US" altLang="ko-KR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</a:t>
            </a: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게임에 익숙하지 않는 사람들도 쉽게 참여할 수 있도록 설계한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UI/UX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1664668"/>
            <a:ext cx="4811212" cy="114434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비대면 환경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>
                <a:latin typeface="Bauhaus 93" panose="04030905020B02020C02" pitchFamily="82" charset="0"/>
              </a:rPr>
              <a:t>여러 요인으로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Bauhaus 93" panose="04030905020B02020C02" pitchFamily="82" charset="0"/>
                <a:ea typeface="Noto Sans KR Light" panose="020B0300000000000000" pitchFamily="34" charset="-127"/>
              </a:rPr>
              <a:t>직접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보지 못하는 사용자끼리 얼굴을 보며 이야기 할 수 있는 서비스 제작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83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583034" y="104258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90" y="1636697"/>
            <a:ext cx="4788564" cy="368350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OpenVidu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화상 채팅구현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>
                <a:latin typeface="Bauhaus 93" panose="04030905020B02020C02" pitchFamily="82" charset="0"/>
              </a:rPr>
              <a:t>간편하게 화상 채팅을 구현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게임 </a:t>
            </a:r>
            <a:r>
              <a:rPr lang="ko-KR" altLang="en-US" sz="1600" b="1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로직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설계 및 구현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게임의 룰에 따라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Flow Chart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제작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dirty="0">
                <a:latin typeface="Bauhaus 93" panose="04030905020B02020C02" pitchFamily="82" charset="0"/>
              </a:rPr>
              <a:t>  &gt;&gt;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Socket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활용하여 게임을 구현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Vue3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화면 구성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Bauhaus 93" panose="04030905020B02020C02" pitchFamily="82" charset="0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Angular, React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비해 가벼운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Vue3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선택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dirty="0">
                <a:latin typeface="Bauhaus 93" panose="04030905020B02020C02" pitchFamily="82" charset="0"/>
              </a:rPr>
              <a:t>  &gt;&gt;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Composition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Api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script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구성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3" y="1636697"/>
            <a:ext cx="4787641" cy="495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24713" y="1297482"/>
            <a:ext cx="215538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Game Flow 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97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40568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/>
              <a:t> </a:t>
            </a:r>
            <a:r>
              <a:rPr lang="ko-KR" altLang="en-US" dirty="0" err="1"/>
              <a:t>갓생을</a:t>
            </a:r>
            <a:r>
              <a:rPr lang="ko-KR" altLang="en-US" dirty="0"/>
              <a:t> 살기 위한 이용자들이 매일매일 도전하고</a:t>
            </a:r>
            <a:r>
              <a:rPr lang="en-US" altLang="ko-KR" dirty="0"/>
              <a:t>, </a:t>
            </a:r>
            <a:r>
              <a:rPr lang="ko-KR" altLang="en-US" dirty="0"/>
              <a:t>이미지를 통해 인증해 나가는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42111"/>
              </p:ext>
            </p:extLst>
          </p:nvPr>
        </p:nvGraphicFramePr>
        <p:xfrm>
          <a:off x="788602" y="2853876"/>
          <a:ext cx="3616344" cy="338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32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2022.10.10~2022.11.25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React Native,</a:t>
                      </a:r>
                      <a:r>
                        <a:rPr lang="en-US" altLang="ko-KR" sz="1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 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Expo, Spring Boot,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FastAPI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OpenCV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(AKAZE),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Clarifai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AWS,</a:t>
                      </a:r>
                      <a:r>
                        <a:rPr lang="en-US" altLang="ko-KR" sz="1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 Nginx, Docker, Jenkins</a:t>
                      </a:r>
                      <a:endParaRPr lang="ko-KR" altLang="en-US" sz="1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5</a:t>
                      </a:r>
                      <a:r>
                        <a:rPr lang="ko-KR" altLang="en-US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3, Back-end 2)</a:t>
                      </a:r>
                      <a:endParaRPr lang="ko-KR" altLang="en-US" sz="11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Figma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를 사용한 와이어프레임 제작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Fast API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에 이미지 인증 시스템 구현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Fast API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를 통한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feed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CRUD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배운 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Fast API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React-Native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간 이미지 전송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OpenCV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를 이용한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matching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유연한 업무 분담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https://www.notion.so/SSAFY-7-A501-6371edc5fa1144dcb9a6d9eaacb866fc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11" y="2130778"/>
            <a:ext cx="7151589" cy="4006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49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284480"/>
            <a:ext cx="4702965" cy="22523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인증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이미지를 통해 자신의 </a:t>
            </a:r>
            <a:r>
              <a:rPr lang="ko-KR" altLang="en-US" sz="1600" dirty="0" err="1"/>
              <a:t>챌린지</a:t>
            </a:r>
            <a:r>
              <a:rPr lang="ko-KR" altLang="en-US" sz="1600" dirty="0"/>
              <a:t> 수행을 인증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피드</a:t>
            </a:r>
            <a:r>
              <a:rPr lang="ko-KR" altLang="en-US" sz="1600" dirty="0"/>
              <a:t> 작성 후</a:t>
            </a:r>
            <a:r>
              <a:rPr lang="en-US" altLang="ko-KR" sz="1600" dirty="0"/>
              <a:t> </a:t>
            </a:r>
            <a:r>
              <a:rPr lang="ko-KR" altLang="en-US" sz="1600" dirty="0"/>
              <a:t>공유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통한 상호작용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통해 서로의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수행을 확인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댓글을 통해 소통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1861261"/>
            <a:ext cx="4811212" cy="114434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en-US" altLang="ko-KR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도전과제</a:t>
            </a:r>
            <a:r>
              <a:rPr lang="en-US" altLang="ko-KR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설정하고 도전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사용자가 원하는 </a:t>
            </a:r>
            <a:r>
              <a:rPr lang="ko-KR" altLang="en-US" sz="1600" dirty="0" err="1"/>
              <a:t>챌린지를</a:t>
            </a:r>
            <a:r>
              <a:rPr lang="ko-KR" altLang="en-US" sz="1600" dirty="0"/>
              <a:t> 정하고 도전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점수와 배지를 획득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615690" y="148303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3" y="1179218"/>
            <a:ext cx="1300463" cy="27458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07" y="1198337"/>
            <a:ext cx="1291408" cy="272672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5" y="4266472"/>
            <a:ext cx="5537992" cy="25915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17" y="1179218"/>
            <a:ext cx="1302527" cy="27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89" y="1641610"/>
            <a:ext cx="5137325" cy="499155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</a:t>
            </a:r>
            <a:r>
              <a:rPr lang="ko-KR" altLang="en-US" sz="1600" b="1" kern="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특징점</a:t>
            </a:r>
            <a:r>
              <a:rPr lang="ko-KR" altLang="en-US" sz="1600" b="1" kern="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비교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OpenCV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AKAZE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알고리즘을 통한 특징점을 추출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dirty="0">
                <a:latin typeface="Bauhaus 93" panose="04030905020B02020C02" pitchFamily="82" charset="0"/>
              </a:rPr>
              <a:t>   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동일한 객체가 비교되는 사진 내부에 있는지 확인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인식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Clarifai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에서 제공하는 이미지 인식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Api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활용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해당 이미지의 속성을 높은 순으로 반환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R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FastAPI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이미지 처리 서버 구현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위의 이미지 처리 방식을 사용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인증 사진을 알맞게 촬영하였는지 판단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생성하는 서버를 구현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66370" y="1400878"/>
            <a:ext cx="4365054" cy="5282150"/>
            <a:chOff x="5123319" y="3293681"/>
            <a:chExt cx="2837041" cy="340845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19" y="3293681"/>
              <a:ext cx="2837041" cy="196270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92" y="5061451"/>
              <a:ext cx="2759668" cy="16406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615690" y="148303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3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9034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/>
              <a:t> 캠을 이용한 인공지능 얼굴 인식 및 마스크 여부 판단 후 간편한 출석 체크 기능</a:t>
            </a:r>
            <a:r>
              <a:rPr lang="en-US" altLang="ko-KR" dirty="0"/>
              <a:t>,</a:t>
            </a:r>
          </a:p>
          <a:p>
            <a:pPr algn="l"/>
            <a:r>
              <a:rPr lang="ko-KR" altLang="en-US" dirty="0"/>
              <a:t>관리자와 학생의 출결을 지원하는 서비스 시스템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46386"/>
              </p:ext>
            </p:extLst>
          </p:nvPr>
        </p:nvGraphicFramePr>
        <p:xfrm>
          <a:off x="788602" y="2853876"/>
          <a:ext cx="3458083" cy="320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98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589085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2022.08.22~2022.10.07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React, Spring Boot,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MySQL, Node AWS,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jenkins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</a:t>
                      </a:r>
                      <a:endParaRPr lang="ko-KR" altLang="en-US" sz="1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2, Back-end 4)</a:t>
                      </a:r>
                      <a:endParaRPr lang="ko-KR" altLang="en-US" sz="11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Figma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를 사용한 와이어프레임 제작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마스크 착용 여부 판단 모델 구현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전반적인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lt"/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스타일링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데이터 수집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, Flask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서버 구축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배운 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Python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을 통한 데이터 분류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</a:rPr>
                        <a:t>Agile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한 업무 진행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Noto Sans KR Light (본문)"/>
                        </a:rPr>
                        <a:t>사용자를 위한 서비스 설계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https://www.notion.so/MaFya-a62ec8e0452f488fb4f031435261f113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90" y="2129639"/>
            <a:ext cx="6423695" cy="3933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77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0" y="4179251"/>
            <a:ext cx="4702965" cy="22523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시간과 상황에 따른 출결 처리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dirty="0"/>
              <a:t>(1) </a:t>
            </a:r>
            <a:r>
              <a:rPr lang="ko-KR" altLang="en-US" sz="1600" dirty="0"/>
              <a:t>정상 출석 </a:t>
            </a:r>
            <a:r>
              <a:rPr lang="en-US" altLang="ko-KR" sz="1600" dirty="0"/>
              <a:t>(2) </a:t>
            </a:r>
            <a:r>
              <a:rPr lang="ko-KR" altLang="en-US" sz="1600" dirty="0"/>
              <a:t>지각 </a:t>
            </a:r>
            <a:r>
              <a:rPr lang="en-US" altLang="ko-KR" sz="1600" dirty="0"/>
              <a:t>(3) </a:t>
            </a:r>
            <a:r>
              <a:rPr lang="ko-KR" altLang="en-US" sz="1600" dirty="0"/>
              <a:t>지각 누적으로 인한 결석 </a:t>
            </a:r>
            <a:r>
              <a:rPr lang="en-US" altLang="ko-KR" sz="1600" dirty="0"/>
              <a:t>(3) </a:t>
            </a:r>
            <a:r>
              <a:rPr lang="ko-KR" altLang="en-US" sz="1600" dirty="0"/>
              <a:t>조퇴 </a:t>
            </a:r>
            <a:r>
              <a:rPr lang="en-US" altLang="ko-KR" sz="1600" dirty="0"/>
              <a:t>(4) </a:t>
            </a:r>
            <a:r>
              <a:rPr lang="ko-KR" altLang="en-US" sz="1600" dirty="0"/>
              <a:t>정상 퇴실을 분기 처리</a:t>
            </a:r>
            <a:endParaRPr lang="en-US" altLang="ko-KR" sz="1600" dirty="0"/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음성과 텍스트를 이용한 안내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음성과 텍스트를 통해 출결 과정과 결과 안내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0" y="1268882"/>
            <a:ext cx="5700175" cy="2744785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간편한 출석 체크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기존의 간단하지 않은 출석 체크 과정을 개선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카메라에 얼굴을 노출해 간단하게 출석 가능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 활용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Object Detection, Face Recognition,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인식 모델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학생들이 빠르게 출석하는 것을 도움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6" y="1274744"/>
            <a:ext cx="5419783" cy="2697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4131228"/>
            <a:ext cx="5398849" cy="2689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652138" y="681155"/>
            <a:ext cx="91216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Function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58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652138" y="681155"/>
            <a:ext cx="78693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Service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155522"/>
            <a:ext cx="4702965" cy="22523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관리자용 페이지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직접 사용하게 되는 관리자들의 의견 반영</a:t>
            </a:r>
            <a:endParaRPr lang="en-US" altLang="ko-KR" sz="1600" dirty="0"/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다양한 키워드를 통한 검색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(1)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날짜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(2)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코드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(3)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반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(4)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이름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(5)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학번을 조합하여 원하는 기록 검색 가능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1847497"/>
            <a:ext cx="4811212" cy="114434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 눈에 들어오는 출결 현황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uhaus 93" panose="04030905020B02020C02" pitchFamily="82" charset="0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dirty="0"/>
              <a:t>본인의 출결 현황 확인</a:t>
            </a:r>
            <a:endParaRPr lang="en-US" altLang="ko-KR" sz="1600" dirty="0"/>
          </a:p>
          <a:p>
            <a:r>
              <a:rPr lang="en-US" altLang="ko-KR" sz="1600" dirty="0">
                <a:latin typeface="Bauhaus 93" panose="04030905020B02020C02" pitchFamily="82" charset="0"/>
              </a:rPr>
              <a:t>  &gt;&gt;</a:t>
            </a:r>
            <a:r>
              <a:rPr lang="ko-KR" altLang="en-US" sz="1600" dirty="0">
                <a:latin typeface="Bauhaus 93" panose="04030905020B02020C02" pitchFamily="82" charset="0"/>
              </a:rPr>
              <a:t> </a:t>
            </a:r>
            <a:r>
              <a:rPr lang="ko-KR" altLang="en-US" sz="1600" dirty="0"/>
              <a:t>팀원의 출결을 확인</a:t>
            </a:r>
            <a:r>
              <a:rPr lang="en-US" altLang="ko-KR" sz="1600" dirty="0"/>
              <a:t>, SMS</a:t>
            </a:r>
            <a:r>
              <a:rPr lang="ko-KR" altLang="en-US" sz="1600" dirty="0"/>
              <a:t> 전송 가능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0" y="1527460"/>
            <a:ext cx="4940680" cy="2440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0" y="4317238"/>
            <a:ext cx="4940680" cy="2481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59378" y="1195855"/>
            <a:ext cx="125154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Student 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61041" y="4000967"/>
            <a:ext cx="127700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Admin 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02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90" y="1641610"/>
            <a:ext cx="4811212" cy="482227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kern="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착용 여부 판단 모델 생성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셋을 수집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(1)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정상 착용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(2)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미착용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(3)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불량 착용으로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라벨링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Teachable Machine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활용하여 모델 생성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Flask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이미지 처리 서버 구현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학생 출결 확인 과정 중 얼굴 인식과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착용 여부를 판단하는 서버를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Flask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통해 구현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React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화면 구성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Bauhaus 93" panose="04030905020B02020C02" pitchFamily="82" charset="0"/>
              </a:rPr>
              <a:t>&gt;&gt;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간단하고 이해하기 쉬운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UI/UX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설계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24713" y="1297482"/>
            <a:ext cx="113587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 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13" y="1708169"/>
            <a:ext cx="4670479" cy="4869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</a:p>
        </p:txBody>
      </p:sp>
    </p:spTree>
    <p:extLst>
      <p:ext uri="{BB962C8B-B14F-4D97-AF65-F5344CB8AC3E}">
        <p14:creationId xmlns:p14="http://schemas.microsoft.com/office/powerpoint/2010/main" val="4974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3903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/>
              <a:t>  언제 어디서든 즐길 수 있는 </a:t>
            </a:r>
            <a:endParaRPr lang="en-US" altLang="ko-KR" dirty="0"/>
          </a:p>
          <a:p>
            <a:pPr algn="l"/>
            <a:r>
              <a:rPr lang="en-US" altLang="ko-KR" dirty="0"/>
              <a:t>   </a:t>
            </a:r>
            <a:r>
              <a:rPr lang="ko-KR" altLang="en-US" dirty="0"/>
              <a:t>웹 화상 게임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 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01716"/>
              </p:ext>
            </p:extLst>
          </p:nvPr>
        </p:nvGraphicFramePr>
        <p:xfrm>
          <a:off x="788602" y="2853876"/>
          <a:ext cx="3370159" cy="295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249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468910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2022.07.05~2022.08.19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Vue3, Spring Boot,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Jira, Docker, MySQL, Node, AWS, </a:t>
                      </a:r>
                      <a:r>
                        <a:rPr lang="en-US" altLang="ko-KR" sz="11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OpenVidu</a:t>
                      </a:r>
                      <a:endParaRPr lang="ko-KR" altLang="en-US" sz="1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 </a:t>
                      </a: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4, Back-end 2)</a:t>
                      </a:r>
                      <a:endParaRPr lang="ko-KR" altLang="en-US" sz="11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Front-end </a:t>
                      </a:r>
                      <a:r>
                        <a:rPr lang="ko-KR" altLang="en-US" sz="11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중점 개발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dirty="0" err="1">
                          <a:solidFill>
                            <a:schemeClr val="tx1"/>
                          </a:solidFill>
                          <a:latin typeface="+mn-lt"/>
                        </a:rPr>
                        <a:t>OpenVidu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lt"/>
                        </a:rPr>
                        <a:t>를 활용한 화상 채팅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</a:t>
                      </a:r>
                      <a:r>
                        <a:rPr lang="ko-KR" altLang="en-US" sz="11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로직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배운 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협업을 위한 코드 관리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lt"/>
                        </a:rPr>
                        <a:t>소켓을 활용한 통신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Flow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Chart</a:t>
                      </a:r>
                      <a:r>
                        <a:rPr lang="ko-KR" altLang="en-US" sz="11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기반 로직 설계</a:t>
                      </a:r>
                      <a:endParaRPr lang="en-US" altLang="ko-KR" sz="11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https://chwon03.notion.site/9f6413568e1d48848ebf80e86d35eac3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12" y="2130778"/>
            <a:ext cx="6561709" cy="35281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M/L">
      <a:majorFont>
        <a:latin typeface="Noto Sans KR Medium"/>
        <a:ea typeface="Noto Sans KR Medium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3066c86-c841-4024-bef5-428dadf1773f" Revision="1" Stencil="System.MyShapes" StencilVersion="1.0"/>
</Control>
</file>

<file path=customXml/itemProps1.xml><?xml version="1.0" encoding="utf-8"?>
<ds:datastoreItem xmlns:ds="http://schemas.openxmlformats.org/officeDocument/2006/customXml" ds:itemID="{CFE4FD2F-0931-4AA1-BAD8-A81B7807EE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991</Words>
  <Application>Microsoft Office PowerPoint</Application>
  <PresentationFormat>와이드스크린</PresentationFormat>
  <Paragraphs>233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 Sans KR Bold</vt:lpstr>
      <vt:lpstr>Noto Sans KR Light</vt:lpstr>
      <vt:lpstr>Noto Sans KR Light (본문)</vt:lpstr>
      <vt:lpstr>Noto Sans KR Medium</vt:lpstr>
      <vt:lpstr>Noto Sans KR Regular</vt:lpstr>
      <vt:lpstr>Arial</vt:lpstr>
      <vt:lpstr>Arial Black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홍 제민</cp:lastModifiedBy>
  <cp:revision>144</cp:revision>
  <dcterms:created xsi:type="dcterms:W3CDTF">2021-01-07T01:16:32Z</dcterms:created>
  <dcterms:modified xsi:type="dcterms:W3CDTF">2022-12-05T12:55:11Z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